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5800233" y="3807169"/>
            <a:ext cx="591422" cy="14084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895010" y="1321066"/>
            <a:ext cx="10401900" cy="23067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6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895000" y="4233167"/>
            <a:ext cx="10401900" cy="1056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15600" y="4304566"/>
            <a:ext cx="11360700" cy="1734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839787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53666" y="701800"/>
            <a:ext cx="8302800" cy="54543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354000" y="1441866"/>
            <a:ext cx="5393700" cy="22803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CA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0B2OiRU_DcpKkWlhKQkc5QXJ5dUk/view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 amt="80000"/>
          </a:blip>
          <a:stretch>
            <a:fillRect b="-8998" l="0" r="0" t="-8999"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527900" y="1084082"/>
            <a:ext cx="1979631" cy="2010314"/>
          </a:xfrm>
          <a:prstGeom prst="rect">
            <a:avLst/>
          </a:prstGeom>
          <a:solidFill>
            <a:schemeClr val="dk1"/>
          </a:solidFill>
          <a:ln cap="flat" cmpd="sng" w="984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86498" y="1489074"/>
            <a:ext cx="2262432" cy="1200329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0" lang="en-CA" sz="7200" u="none" cap="none" strike="noStrike">
                <a:latin typeface="Roboto"/>
                <a:ea typeface="Roboto"/>
                <a:cs typeface="Roboto"/>
                <a:sym typeface="Roboto"/>
              </a:rPr>
              <a:t>07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147275" y="1704425"/>
            <a:ext cx="6879900" cy="769500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CA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Autonomous </a:t>
            </a:r>
            <a:r>
              <a:rPr i="0" lang="en-CA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CA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offee Maker</a:t>
            </a:r>
          </a:p>
        </p:txBody>
      </p:sp>
      <p:sp>
        <p:nvSpPr>
          <p:cNvPr id="71" name="Shape 71"/>
          <p:cNvSpPr/>
          <p:nvPr/>
        </p:nvSpPr>
        <p:spPr>
          <a:xfrm>
            <a:off x="2997725" y="1489075"/>
            <a:ext cx="6898800" cy="45600"/>
          </a:xfrm>
          <a:prstGeom prst="rect">
            <a:avLst/>
          </a:prstGeom>
          <a:solidFill>
            <a:schemeClr val="dk1"/>
          </a:solidFill>
          <a:ln cap="rnd" cmpd="sng" w="34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2997725" y="2643675"/>
            <a:ext cx="6879900" cy="45600"/>
          </a:xfrm>
          <a:prstGeom prst="rect">
            <a:avLst/>
          </a:prstGeom>
          <a:solidFill>
            <a:schemeClr val="dk1"/>
          </a:solidFill>
          <a:ln cap="rnd" cmpd="sng" w="34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CA"/>
              <a:t>Lastly, the coffee maker is turned on</a:t>
            </a:r>
            <a:r>
              <a:rPr lang="en-CA"/>
              <a:t> </a:t>
            </a:r>
          </a:p>
        </p:txBody>
      </p:sp>
      <p:pic>
        <p:nvPicPr>
          <p:cNvPr descr="giphy.gif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625" y="1489375"/>
            <a:ext cx="8020624" cy="4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CA"/>
              <a:t>There is also a cream dispenser</a:t>
            </a:r>
          </a:p>
        </p:txBody>
      </p:sp>
      <p:pic>
        <p:nvPicPr>
          <p:cNvPr descr="17778865_1385875808123033_1225772662_o.jp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12" y="1793625"/>
            <a:ext cx="8601172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/>
              <a:t>Here’s our full brew</a:t>
            </a:r>
          </a:p>
        </p:txBody>
      </p:sp>
      <p:sp>
        <p:nvSpPr>
          <p:cNvPr id="152" name="Shape 152" title="full.mp4">
            <a:hlinkClick r:id="rId3"/>
          </p:cNvPr>
          <p:cNvSpPr/>
          <p:nvPr/>
        </p:nvSpPr>
        <p:spPr>
          <a:xfrm>
            <a:off x="2635500" y="1458200"/>
            <a:ext cx="6924200" cy="51931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Component List 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015300" y="2403200"/>
            <a:ext cx="10340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180° Servo (3)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360° Servo (1)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DC Air Pump (2)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Water Level Sensor (1)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Arduino Uno (1)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Raspberry Pi (1)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Coffee Maker (1)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CA" sz="1800">
                <a:solidFill>
                  <a:srgbClr val="FFFFFF"/>
                </a:solidFill>
              </a:rPr>
              <a:t>Contact Switch (1)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087725" y="285875"/>
            <a:ext cx="3044700" cy="13545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/>
              <a:t>Website</a:t>
            </a:r>
          </a:p>
        </p:txBody>
      </p:sp>
      <p:pic>
        <p:nvPicPr>
          <p:cNvPr descr="Screen Shot 2017-04-03 at 9.50.18 AM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0" y="134525"/>
            <a:ext cx="6594950" cy="363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03 at 9.50.38 AM.png"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23" y="3207099"/>
            <a:ext cx="6157273" cy="35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Server</a:t>
            </a:r>
          </a:p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679837" y="1681700"/>
            <a:ext cx="5157900" cy="36846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CA"/>
              <a:t>php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CA"/>
              <a:t>‘S’ - no request</a:t>
            </a:r>
          </a:p>
          <a:p>
            <a:pPr indent="-228600" lvl="0" marL="457200">
              <a:spcBef>
                <a:spcPts val="0"/>
              </a:spcBef>
            </a:pPr>
            <a:r>
              <a:rPr lang="en-CA"/>
              <a:t>‘G’ - request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674" y="4462412"/>
            <a:ext cx="1148200" cy="15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801" y="1218150"/>
            <a:ext cx="2942275" cy="1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51706">
            <a:off x="7436023" y="3361024"/>
            <a:ext cx="2039926" cy="10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8325550" y="3207950"/>
            <a:ext cx="1016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1800">
                <a:solidFill>
                  <a:srgbClr val="FFFFFF"/>
                </a:solidFill>
              </a:rPr>
              <a:t>fwrite(f);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92443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Raspberry</a:t>
            </a:r>
            <a:r>
              <a:rPr lang="en-CA"/>
              <a:t> Pi</a:t>
            </a:r>
          </a:p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142575" y="1935425"/>
            <a:ext cx="5260800" cy="3464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CA"/>
              <a:t>Python client </a:t>
            </a:r>
          </a:p>
          <a:p>
            <a:pPr indent="-228600" lvl="0" marL="457200">
              <a:spcBef>
                <a:spcPts val="0"/>
              </a:spcBef>
            </a:pPr>
            <a:r>
              <a:rPr lang="en-CA"/>
              <a:t>Server script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624" y="1457700"/>
            <a:ext cx="1705076" cy="20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625" y="1850774"/>
            <a:ext cx="1264750" cy="15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299" y="4778950"/>
            <a:ext cx="1569725" cy="11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378950" y="2107149"/>
            <a:ext cx="2152425" cy="10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39187">
            <a:off x="8704577" y="3722153"/>
            <a:ext cx="1467219" cy="733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902200" y="2189170"/>
            <a:ext cx="1569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port 9001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9666625" y="3969950"/>
            <a:ext cx="1025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Serial 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/>
              <a:t>Start by choosing when to brew coffee from our website </a:t>
            </a:r>
          </a:p>
        </p:txBody>
      </p:sp>
      <p:pic>
        <p:nvPicPr>
          <p:cNvPr descr="Screen Shot 2017-04-03 at 9.53.16 AM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475" y="2028225"/>
            <a:ext cx="37909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03 at 9.53.28 AM.png"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750" y="2018700"/>
            <a:ext cx="37719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Then the coffee maker removes the old filter</a:t>
            </a:r>
          </a:p>
        </p:txBody>
      </p:sp>
      <p:pic>
        <p:nvPicPr>
          <p:cNvPr descr="WVm0ST.gif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950" y="1758400"/>
            <a:ext cx="3664100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/>
              <a:t>Next the coffee filter pod is inserted</a:t>
            </a:r>
          </a:p>
        </p:txBody>
      </p:sp>
      <p:pic>
        <p:nvPicPr>
          <p:cNvPr descr="giphy.gif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00" y="1690825"/>
            <a:ext cx="8141775" cy="4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/>
              <a:t>Water is then pumped from the r</a:t>
            </a:r>
            <a:r>
              <a:rPr lang="en-CA"/>
              <a:t>eservoir into the coffee maker</a:t>
            </a:r>
            <a:r>
              <a:rPr lang="en-CA"/>
              <a:t> </a:t>
            </a:r>
          </a:p>
        </p:txBody>
      </p:sp>
      <p:pic>
        <p:nvPicPr>
          <p:cNvPr descr="17761585_1385875668123047_1630431614_o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99" y="2268725"/>
            <a:ext cx="5625351" cy="31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900" y="2236587"/>
            <a:ext cx="4866564" cy="324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